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8"/>
    <p:restoredTop sz="71320"/>
  </p:normalViewPr>
  <p:slideViewPr>
    <p:cSldViewPr snapToGrid="0" snapToObjects="1">
      <p:cViewPr varScale="1">
        <p:scale>
          <a:sx n="79" d="100"/>
          <a:sy n="79" d="100"/>
        </p:scale>
        <p:origin x="13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4/22/23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I’m bringing us back to these images that I introduced at the beginning of my talk to emphasize the importance of these spatial cues. </a:t>
            </a:r>
          </a:p>
          <a:p>
            <a:r>
              <a:rPr lang="en-US" dirty="0"/>
              <a:t>Consider again these questions – ‘’, ‘’. If I were to collect responses from all of you, id predict that there would be a lot more variability and general error for the astronaut image, even though the image on the left has a matrix, inception type distortion. And this is because of the lack of spatial cues available, </a:t>
            </a:r>
          </a:p>
          <a:p>
            <a:r>
              <a:rPr lang="en-US" dirty="0"/>
              <a:t> </a:t>
            </a:r>
          </a:p>
          <a:p>
            <a:r>
              <a:rPr lang="en-US" dirty="0"/>
              <a:t>I hope these images and the data I’ve shown have convinced you that this error and variability between images is at the crux of understanding human spatial perception. In fact, we need to ask these types of questions in images that navigate in and interact with on a daily basis.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collected on Mechanical Turk and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We know that extended viewing enables a depth representation that is more elaborate. In fact, it could provide structure for integrating incoming information or guide attention more efficiently to informative parts of the scene. </a:t>
            </a:r>
          </a:p>
          <a:p>
            <a:endParaRPr lang="en-US" dirty="0"/>
          </a:p>
          <a:p>
            <a:endParaRPr lang="en-US" dirty="0"/>
          </a:p>
          <a:p>
            <a:r>
              <a:rPr lang="en-US" dirty="0"/>
              <a:t>Some spatial cues may be available early on, whereas others may take longer to come online – so its important to quantify this difference.</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4/22/23</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4/22/23</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4/22/23</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4/22/23</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4/22/23</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4/22/23</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4/22/23</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4/22/23</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4/22/23</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4/22/23</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4/22/23</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4/22/23</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16060</TotalTime>
  <Words>6572</Words>
  <Application>Microsoft Macintosh PowerPoint</Application>
  <PresentationFormat>Widescreen</PresentationFormat>
  <Paragraphs>1337</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Mahableshwarkar, Prachi</cp:lastModifiedBy>
  <cp:revision>720</cp:revision>
  <dcterms:created xsi:type="dcterms:W3CDTF">2022-11-02T18:51:21Z</dcterms:created>
  <dcterms:modified xsi:type="dcterms:W3CDTF">2023-04-24T03:44:56Z</dcterms:modified>
</cp:coreProperties>
</file>